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8762F-5226-13E2-E3C9-1F5D290CA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AED23-A9E3-7FC4-2D18-D3B21768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1B42F-0CF8-E078-E7D3-5E4EC127A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05D77-F594-4B26-937D-3350A2272D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68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9B27A-BB56-D7A7-788F-C1874757E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B917-E6AB-9D9E-8236-22928869F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0C167-1C70-8BEB-EE56-68788FE8B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1D96D-906D-47E4-B482-4031D08974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74390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D347D-E6E1-1EC7-CB93-DE3288A6F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9EC33-B049-9133-ABEE-65887FA2D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038CF-9A8C-B99C-49B3-7073E7860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06670-61F6-4550-A9C6-CF1F6654D0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285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EDFF6B-6351-C692-9DF6-DF21CE465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B78B4-46CC-DE29-6CA4-F7503A135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6EDC0-D936-A80F-111C-1FDDEE05D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743-5D0F-4A98-9577-A0BB73BA29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7405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B87F8-21F2-4638-769D-C669B00DC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BFDD0-BEB0-54A5-3AAD-290737A6F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211B4-DC02-19EE-AD10-CBC453F04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5B4D4-4F22-4BD9-8FB7-26B3A4171C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791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371B51-8BA0-F04E-227F-16667F460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F7B817-3D40-E177-9BBE-A0C77CF11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51B5E8-01F5-787D-9F7A-4ADC0FFE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41E2-E0C6-473C-AFA3-536DBFB4B0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2586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92B4446-62C8-4BF8-CB5F-E4A7E9A3A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7F2FB57-6068-DE17-B29D-9020B7D97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2BCD475-A9F8-B344-EECB-6F4E94C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A884C-35FC-4F6D-BE55-80230E3724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334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9930AF6-6FE2-A5A2-42C0-C952A18A3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B402D0-B9A5-A12B-AEE4-6697087CD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C15ACCD-A171-AB5D-82C6-F96A6CAF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B07F2-7EF2-4FB2-8BB4-C3ED2535AE6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675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B4DA3A6-87CA-ECF6-7144-577CD97AB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027C905-CBE6-1418-0FDA-A0251D5ED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A21180-853E-9DE4-78D8-C95F3D581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5AA36-7269-45FF-868C-779896B28D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342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D781E2-6FF9-88DA-902A-1E1808771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87FBC8-1350-D4EE-265D-E85E2833B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BF648F-B8FB-3923-615B-120739E1A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19429-6A50-4450-B32E-8EFAC2F84C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16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3C0102-F35D-7E82-D199-B674323F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9966E8-7721-B2CB-73A3-500087955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53A6FD-5710-198A-4648-1ABBF58B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2025E-3EAA-4AC0-A201-2C65AD2081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72123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8A0DF7C-086F-F914-4767-5ADAB7A9DD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A01D810-503D-C1AF-2523-402370CEC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B7736-CAEF-CF37-F835-8849062704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7F1895-F33A-EFD3-8507-FD768140EC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BF6B6-BFE6-4178-C0F4-00DE10E74A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679BD0-DC2E-40CF-961B-B3B0BC8C1F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42C25D8-B912-B1B3-BB52-E0C34B75A4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557338"/>
            <a:ext cx="10009187" cy="28797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think of all his sorrow,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garden and the morrow,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When cruel death did follow;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 err="1"/>
              <a:t>'Twas</a:t>
            </a:r>
            <a:r>
              <a:rPr lang="en-AU" altLang="en-US" sz="4000" dirty="0"/>
              <a:t> all for me, 'twas all for me.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18E6EA-C89F-3322-BA70-7CA19A632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>
                <a:solidFill>
                  <a:prstClr val="white"/>
                </a:solidFill>
                <a:latin typeface="Calibri" panose="020F0502020204030204"/>
              </a:rPr>
              <a:t>I think of all his Sorrow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>
                <a:solidFill>
                  <a:prstClr val="white"/>
                </a:solidFill>
              </a:rPr>
              <a:t>Richard Slater</a:t>
            </a:r>
            <a:endParaRPr lang="en-US" altLang="en-US" sz="1200" kern="0" dirty="0">
              <a:solidFill>
                <a:prstClr val="white"/>
              </a:solidFill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© The General of the Salvation Army</a:t>
            </a:r>
            <a:endParaRPr lang="en-AU" altLang="en-US" sz="12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44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14. I Think of All His Sorrow</dc:title>
  <dc:creator>E. Langley Smith</dc:creator>
  <cp:lastModifiedBy>Narelle Wheaton</cp:lastModifiedBy>
  <cp:revision>2</cp:revision>
  <dcterms:created xsi:type="dcterms:W3CDTF">2001-03-07T22:53:04Z</dcterms:created>
  <dcterms:modified xsi:type="dcterms:W3CDTF">2023-06-08T05:30:23Z</dcterms:modified>
</cp:coreProperties>
</file>